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68" r:id="rId2"/>
    <p:sldId id="369" r:id="rId3"/>
    <p:sldId id="370" r:id="rId4"/>
    <p:sldId id="371" r:id="rId5"/>
    <p:sldId id="372" r:id="rId6"/>
    <p:sldId id="373" r:id="rId7"/>
    <p:sldId id="374" r:id="rId8"/>
    <p:sldId id="375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2"/>
          <p:cNvGrpSpPr>
            <a:grpSpLocks/>
          </p:cNvGrpSpPr>
          <p:nvPr/>
        </p:nvGrpSpPr>
        <p:grpSpPr bwMode="auto">
          <a:xfrm>
            <a:off x="627063" y="903288"/>
            <a:ext cx="7889875" cy="5641975"/>
            <a:chOff x="627639" y="904038"/>
            <a:chExt cx="7888723" cy="5641848"/>
          </a:xfrm>
        </p:grpSpPr>
        <p:grpSp>
          <p:nvGrpSpPr>
            <p:cNvPr id="10244" name="Group 1"/>
            <p:cNvGrpSpPr>
              <a:grpSpLocks/>
            </p:cNvGrpSpPr>
            <p:nvPr/>
          </p:nvGrpSpPr>
          <p:grpSpPr bwMode="auto">
            <a:xfrm>
              <a:off x="627639" y="904038"/>
              <a:ext cx="7888723" cy="5615897"/>
              <a:chOff x="914400" y="912377"/>
              <a:chExt cx="6980018" cy="5017442"/>
            </a:xfrm>
          </p:grpSpPr>
          <p:grpSp>
            <p:nvGrpSpPr>
              <p:cNvPr id="10246" name="Group 4"/>
              <p:cNvGrpSpPr>
                <a:grpSpLocks/>
              </p:cNvGrpSpPr>
              <p:nvPr/>
            </p:nvGrpSpPr>
            <p:grpSpPr bwMode="auto">
              <a:xfrm>
                <a:off x="914400" y="912377"/>
                <a:ext cx="6980018" cy="4802623"/>
                <a:chOff x="914400" y="912377"/>
                <a:chExt cx="6980018" cy="4802623"/>
              </a:xfrm>
            </p:grpSpPr>
            <p:pic>
              <p:nvPicPr>
                <p:cNvPr id="10248" name="Picture 2" descr="moonimage1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912377"/>
                  <a:ext cx="6980018" cy="4802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6" name="Straight Connector 5"/>
                <p:cNvCxnSpPr/>
                <p:nvPr/>
              </p:nvCxnSpPr>
              <p:spPr>
                <a:xfrm>
                  <a:off x="1175624" y="5374340"/>
                  <a:ext cx="123870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371600" y="5029200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/>
                    <a:t>25 km</a:t>
                  </a:r>
                </a:p>
              </p:txBody>
            </p:sp>
            <p:grpSp>
              <p:nvGrpSpPr>
                <p:cNvPr id="10251" name="Group 9"/>
                <p:cNvGrpSpPr>
                  <a:grpSpLocks/>
                </p:cNvGrpSpPr>
                <p:nvPr/>
              </p:nvGrpSpPr>
              <p:grpSpPr bwMode="auto">
                <a:xfrm>
                  <a:off x="990600" y="10668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0252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025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13" name="Oval 12"/>
                      <p:cNvSpPr/>
                      <p:nvPr/>
                    </p:nvSpPr>
                    <p:spPr>
                      <a:xfrm>
                        <a:off x="495519" y="4951517"/>
                        <a:ext cx="228726" cy="22930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14" name="Straight Arrow Connector 13"/>
                      <p:cNvCxnSpPr/>
                      <p:nvPr/>
                    </p:nvCxnSpPr>
                    <p:spPr>
                      <a:xfrm rot="5400000" flipH="1" flipV="1">
                        <a:off x="483590" y="4828308"/>
                        <a:ext cx="229300" cy="156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/>
                      <p:cNvCxnSpPr>
                        <a:stCxn id="13" idx="4"/>
                      </p:cNvCxnSpPr>
                      <p:nvPr/>
                    </p:nvCxnSpPr>
                    <p:spPr>
                      <a:xfrm rot="5400000">
                        <a:off x="505039" y="5280363"/>
                        <a:ext cx="226138" cy="156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2" name="Straight Connector 11"/>
                    <p:cNvCxnSpPr/>
                    <p:nvPr/>
                  </p:nvCxnSpPr>
                  <p:spPr>
                    <a:xfrm rot="11486297">
                      <a:off x="1333073" y="5107728"/>
                      <a:ext cx="139162" cy="37599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857" y="5934656"/>
                    <a:ext cx="301957" cy="30761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  <p:sp>
            <p:nvSpPr>
              <p:cNvPr id="10247" name="TextBox 7"/>
              <p:cNvSpPr txBox="1">
                <a:spLocks noChangeArrowheads="1"/>
              </p:cNvSpPr>
              <p:nvPr/>
            </p:nvSpPr>
            <p:spPr bwMode="auto">
              <a:xfrm>
                <a:off x="924888" y="5715000"/>
                <a:ext cx="877179" cy="2148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AS12-50-7438</a:t>
                </a:r>
              </a:p>
            </p:txBody>
          </p:sp>
        </p:grpSp>
        <p:sp>
          <p:nvSpPr>
            <p:cNvPr id="10245" name="TextBox 17"/>
            <p:cNvSpPr txBox="1">
              <a:spLocks noChangeArrowheads="1"/>
            </p:cNvSpPr>
            <p:nvPr/>
          </p:nvSpPr>
          <p:spPr bwMode="auto">
            <a:xfrm>
              <a:off x="6498692" y="6294328"/>
              <a:ext cx="2011245" cy="25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522288" y="895350"/>
            <a:ext cx="8099425" cy="5657850"/>
            <a:chOff x="533400" y="698556"/>
            <a:chExt cx="8100351" cy="5657805"/>
          </a:xfrm>
        </p:grpSpPr>
        <p:grpSp>
          <p:nvGrpSpPr>
            <p:cNvPr id="11268" name="Group 1"/>
            <p:cNvGrpSpPr>
              <a:grpSpLocks/>
            </p:cNvGrpSpPr>
            <p:nvPr/>
          </p:nvGrpSpPr>
          <p:grpSpPr bwMode="auto">
            <a:xfrm>
              <a:off x="533400" y="698556"/>
              <a:ext cx="8085111" cy="5649126"/>
              <a:chOff x="1031234" y="914400"/>
              <a:chExt cx="7303260" cy="5102841"/>
            </a:xfrm>
          </p:grpSpPr>
          <p:sp>
            <p:nvSpPr>
              <p:cNvPr id="11270" name="TextBox 7"/>
              <p:cNvSpPr txBox="1">
                <a:spLocks noChangeArrowheads="1"/>
              </p:cNvSpPr>
              <p:nvPr/>
            </p:nvSpPr>
            <p:spPr bwMode="auto">
              <a:xfrm>
                <a:off x="1031234" y="5786409"/>
                <a:ext cx="103105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A12_h_50_7431</a:t>
                </a:r>
              </a:p>
            </p:txBody>
          </p:sp>
          <p:grpSp>
            <p:nvGrpSpPr>
              <p:cNvPr id="11271" name="Group 39"/>
              <p:cNvGrpSpPr>
                <a:grpSpLocks/>
              </p:cNvGrpSpPr>
              <p:nvPr/>
            </p:nvGrpSpPr>
            <p:grpSpPr bwMode="auto">
              <a:xfrm>
                <a:off x="1037536" y="914400"/>
                <a:ext cx="7296958" cy="4876800"/>
                <a:chOff x="1037536" y="914400"/>
                <a:chExt cx="7296958" cy="4876800"/>
              </a:xfrm>
            </p:grpSpPr>
            <p:pic>
              <p:nvPicPr>
                <p:cNvPr id="11272" name="Picture 17" descr="MOONIMAGE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37536" y="914400"/>
                  <a:ext cx="7296958" cy="4876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73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306624" y="512227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11274" name="Group 9"/>
                <p:cNvGrpSpPr>
                  <a:grpSpLocks/>
                </p:cNvGrpSpPr>
                <p:nvPr/>
              </p:nvGrpSpPr>
              <p:grpSpPr bwMode="auto">
                <a:xfrm>
                  <a:off x="1143000" y="1046889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1276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127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083" y="4951604"/>
                        <a:ext cx="228766" cy="22863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4100" y="4828614"/>
                        <a:ext cx="228638" cy="159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3516" y="5280091"/>
                        <a:ext cx="227039" cy="1599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626" y="5106502"/>
                      <a:ext cx="137502" cy="3839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316" y="5934276"/>
                    <a:ext cx="301176" cy="30814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295117" y="5485907"/>
                  <a:ext cx="72567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269" name="TextBox 17"/>
            <p:cNvSpPr txBox="1">
              <a:spLocks noChangeArrowheads="1"/>
            </p:cNvSpPr>
            <p:nvPr/>
          </p:nvSpPr>
          <p:spPr bwMode="auto">
            <a:xfrm>
              <a:off x="6684178" y="611014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11267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720725" y="901700"/>
            <a:ext cx="7694613" cy="5600700"/>
            <a:chOff x="720024" y="761181"/>
            <a:chExt cx="7695588" cy="5601360"/>
          </a:xfrm>
        </p:grpSpPr>
        <p:grpSp>
          <p:nvGrpSpPr>
            <p:cNvPr id="12292" name="Group 1"/>
            <p:cNvGrpSpPr>
              <a:grpSpLocks/>
            </p:cNvGrpSpPr>
            <p:nvPr/>
          </p:nvGrpSpPr>
          <p:grpSpPr bwMode="auto">
            <a:xfrm>
              <a:off x="720024" y="761181"/>
              <a:ext cx="7695588" cy="5584797"/>
              <a:chOff x="944624" y="990600"/>
              <a:chExt cx="7132576" cy="5176211"/>
            </a:xfrm>
          </p:grpSpPr>
          <p:sp>
            <p:nvSpPr>
              <p:cNvPr id="12294" name="TextBox 7"/>
              <p:cNvSpPr txBox="1">
                <a:spLocks noChangeArrowheads="1"/>
              </p:cNvSpPr>
              <p:nvPr/>
            </p:nvSpPr>
            <p:spPr bwMode="auto">
              <a:xfrm>
                <a:off x="944624" y="5935979"/>
                <a:ext cx="66556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16</a:t>
                </a:r>
              </a:p>
            </p:txBody>
          </p:sp>
          <p:grpSp>
            <p:nvGrpSpPr>
              <p:cNvPr id="12295" name="Group 6"/>
              <p:cNvGrpSpPr>
                <a:grpSpLocks/>
              </p:cNvGrpSpPr>
              <p:nvPr/>
            </p:nvGrpSpPr>
            <p:grpSpPr bwMode="auto">
              <a:xfrm>
                <a:off x="944624" y="990600"/>
                <a:ext cx="7132576" cy="4963082"/>
                <a:chOff x="944624" y="990600"/>
                <a:chExt cx="7132576" cy="4963082"/>
              </a:xfrm>
            </p:grpSpPr>
            <p:pic>
              <p:nvPicPr>
                <p:cNvPr id="12296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contrast="10000"/>
                </a:blip>
                <a:srcRect/>
                <a:stretch>
                  <a:fillRect/>
                </a:stretch>
              </p:blipFill>
              <p:spPr bwMode="auto">
                <a:xfrm>
                  <a:off x="944624" y="990600"/>
                  <a:ext cx="7132576" cy="4963082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12297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261682" y="5292833"/>
                  <a:ext cx="682244" cy="3280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1143283" y="5637695"/>
                  <a:ext cx="919715" cy="1472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299" name="Group 3"/>
                <p:cNvGrpSpPr>
                  <a:grpSpLocks/>
                </p:cNvGrpSpPr>
                <p:nvPr/>
              </p:nvGrpSpPr>
              <p:grpSpPr bwMode="auto">
                <a:xfrm>
                  <a:off x="1095374" y="1135089"/>
                  <a:ext cx="292288" cy="595344"/>
                  <a:chOff x="1095374" y="1135089"/>
                  <a:chExt cx="292288" cy="595344"/>
                </a:xfrm>
              </p:grpSpPr>
              <p:grpSp>
                <p:nvGrpSpPr>
                  <p:cNvPr id="12300" name="Group 10"/>
                  <p:cNvGrpSpPr>
                    <a:grpSpLocks/>
                  </p:cNvGrpSpPr>
                  <p:nvPr/>
                </p:nvGrpSpPr>
                <p:grpSpPr bwMode="auto">
                  <a:xfrm rot="-6910467">
                    <a:off x="989812" y="1333466"/>
                    <a:ext cx="595344" cy="198590"/>
                    <a:chOff x="1219599" y="5105047"/>
                    <a:chExt cx="685008" cy="228602"/>
                  </a:xfrm>
                </p:grpSpPr>
                <p:grpSp>
                  <p:nvGrpSpPr>
                    <p:cNvPr id="12302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9" name="Oval 28"/>
                      <p:cNvSpPr/>
                      <p:nvPr/>
                    </p:nvSpPr>
                    <p:spPr>
                      <a:xfrm>
                        <a:off x="494395" y="4951772"/>
                        <a:ext cx="228678" cy="228577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 rot="5400000" flipH="1" flipV="1">
                        <a:off x="482744" y="4828363"/>
                        <a:ext cx="228577" cy="169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>
                        <a:stCxn id="29" idx="4"/>
                      </p:cNvCxnSpPr>
                      <p:nvPr/>
                    </p:nvCxnSpPr>
                    <p:spPr>
                      <a:xfrm rot="5400000">
                        <a:off x="503165" y="5280974"/>
                        <a:ext cx="226883" cy="169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11486297">
                      <a:off x="1335200" y="5107559"/>
                      <a:ext cx="137146" cy="37266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4721" y="1292264"/>
                    <a:ext cx="292838" cy="2987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2293" name="TextBox 17"/>
            <p:cNvSpPr txBox="1">
              <a:spLocks noChangeArrowheads="1"/>
            </p:cNvSpPr>
            <p:nvPr/>
          </p:nvSpPr>
          <p:spPr bwMode="auto">
            <a:xfrm>
              <a:off x="6456680" y="61163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12291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9"/>
          <p:cNvGrpSpPr>
            <a:grpSpLocks/>
          </p:cNvGrpSpPr>
          <p:nvPr/>
        </p:nvGrpSpPr>
        <p:grpSpPr bwMode="auto">
          <a:xfrm>
            <a:off x="374650" y="1295400"/>
            <a:ext cx="2517775" cy="5151438"/>
            <a:chOff x="609600" y="806438"/>
            <a:chExt cx="2518872" cy="5151750"/>
          </a:xfrm>
        </p:grpSpPr>
        <p:grpSp>
          <p:nvGrpSpPr>
            <p:cNvPr id="13333" name="Group 10"/>
            <p:cNvGrpSpPr>
              <a:grpSpLocks/>
            </p:cNvGrpSpPr>
            <p:nvPr/>
          </p:nvGrpSpPr>
          <p:grpSpPr bwMode="auto">
            <a:xfrm rot="-1475771">
              <a:off x="609600" y="5753134"/>
              <a:ext cx="612775" cy="205054"/>
              <a:chOff x="1219599" y="5105047"/>
              <a:chExt cx="685008" cy="228602"/>
            </a:xfrm>
          </p:grpSpPr>
          <p:grpSp>
            <p:nvGrpSpPr>
              <p:cNvPr id="13335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3896" y="4955745"/>
                  <a:ext cx="228316" cy="229027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91965" y="4845614"/>
                  <a:ext cx="229027" cy="1770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97690" y="5290416"/>
                  <a:ext cx="227252" cy="176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946" y="5110514"/>
                <a:ext cx="138482" cy="38938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2826716" y="806438"/>
              <a:ext cx="301756" cy="307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3315" name="Group 5"/>
          <p:cNvGrpSpPr>
            <a:grpSpLocks/>
          </p:cNvGrpSpPr>
          <p:nvPr/>
        </p:nvGrpSpPr>
        <p:grpSpPr bwMode="auto">
          <a:xfrm>
            <a:off x="2111375" y="901700"/>
            <a:ext cx="4921250" cy="5584825"/>
            <a:chOff x="2057400" y="748355"/>
            <a:chExt cx="4997573" cy="5738392"/>
          </a:xfrm>
        </p:grpSpPr>
        <p:grpSp>
          <p:nvGrpSpPr>
            <p:cNvPr id="13317" name="Group 1"/>
            <p:cNvGrpSpPr>
              <a:grpSpLocks/>
            </p:cNvGrpSpPr>
            <p:nvPr/>
          </p:nvGrpSpPr>
          <p:grpSpPr bwMode="auto">
            <a:xfrm>
              <a:off x="2057400" y="748355"/>
              <a:ext cx="4967376" cy="5728645"/>
              <a:chOff x="1981200" y="607108"/>
              <a:chExt cx="4967376" cy="5728645"/>
            </a:xfrm>
          </p:grpSpPr>
          <p:sp>
            <p:nvSpPr>
              <p:cNvPr id="13319" name="TextBox 7"/>
              <p:cNvSpPr txBox="1">
                <a:spLocks noChangeArrowheads="1"/>
              </p:cNvSpPr>
              <p:nvPr/>
            </p:nvSpPr>
            <p:spPr bwMode="auto">
              <a:xfrm>
                <a:off x="1981200" y="6089532"/>
                <a:ext cx="87075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LO5 – H105</a:t>
                </a:r>
              </a:p>
            </p:txBody>
          </p:sp>
          <p:grpSp>
            <p:nvGrpSpPr>
              <p:cNvPr id="13320" name="Group 10"/>
              <p:cNvGrpSpPr>
                <a:grpSpLocks/>
              </p:cNvGrpSpPr>
              <p:nvPr/>
            </p:nvGrpSpPr>
            <p:grpSpPr bwMode="auto">
              <a:xfrm>
                <a:off x="2057400" y="607108"/>
                <a:ext cx="4891176" cy="5488892"/>
                <a:chOff x="2057400" y="607108"/>
                <a:chExt cx="4891176" cy="5488892"/>
              </a:xfrm>
            </p:grpSpPr>
            <p:grpSp>
              <p:nvGrpSpPr>
                <p:cNvPr id="13321" name="Group 9"/>
                <p:cNvGrpSpPr>
                  <a:grpSpLocks/>
                </p:cNvGrpSpPr>
                <p:nvPr/>
              </p:nvGrpSpPr>
              <p:grpSpPr bwMode="auto">
                <a:xfrm>
                  <a:off x="2057400" y="607108"/>
                  <a:ext cx="4891176" cy="5488892"/>
                  <a:chOff x="2209800" y="778132"/>
                  <a:chExt cx="4738776" cy="5317868"/>
                </a:xfrm>
              </p:grpSpPr>
              <p:pic>
                <p:nvPicPr>
                  <p:cNvPr id="13330" name="Picture 36" descr="moonimage4cut.jpg"/>
                  <p:cNvPicPr>
                    <a:picLocks noChangeAspect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2209800" y="778132"/>
                    <a:ext cx="4738776" cy="53178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2563932" y="5789353"/>
                    <a:ext cx="456072" cy="158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332" name="Text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9727" y="5486216"/>
                    <a:ext cx="639919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30 km</a:t>
                    </a:r>
                  </a:p>
                </p:txBody>
              </p:sp>
            </p:grpSp>
            <p:grpSp>
              <p:nvGrpSpPr>
                <p:cNvPr id="13322" name="Group 9"/>
                <p:cNvGrpSpPr>
                  <a:grpSpLocks/>
                </p:cNvGrpSpPr>
                <p:nvPr/>
              </p:nvGrpSpPr>
              <p:grpSpPr bwMode="auto">
                <a:xfrm>
                  <a:off x="2212975" y="7572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332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3325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8" name="Oval 37"/>
                      <p:cNvSpPr/>
                      <p:nvPr/>
                    </p:nvSpPr>
                    <p:spPr>
                      <a:xfrm>
                        <a:off x="495905" y="4952457"/>
                        <a:ext cx="228383" cy="22733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0" name="Straight Arrow Connector 39"/>
                      <p:cNvCxnSpPr/>
                      <p:nvPr/>
                    </p:nvCxnSpPr>
                    <p:spPr>
                      <a:xfrm rot="5400000" flipH="1" flipV="1">
                        <a:off x="485302" y="4827998"/>
                        <a:ext cx="229158" cy="179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>
                        <a:stCxn id="38" idx="4"/>
                      </p:cNvCxnSpPr>
                      <p:nvPr/>
                    </p:nvCxnSpPr>
                    <p:spPr>
                      <a:xfrm rot="5400000">
                        <a:off x="504553" y="5279748"/>
                        <a:ext cx="227339" cy="179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rot="11486297">
                      <a:off x="1332390" y="5108901"/>
                      <a:ext cx="138222" cy="3776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589" y="5934222"/>
                    <a:ext cx="301472" cy="3081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3318" name="TextBox 17"/>
            <p:cNvSpPr txBox="1">
              <a:spLocks noChangeArrowheads="1"/>
            </p:cNvSpPr>
            <p:nvPr/>
          </p:nvSpPr>
          <p:spPr bwMode="auto">
            <a:xfrm>
              <a:off x="5105400" y="6240526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13316" name="TextBox 29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0"/>
          <p:cNvGrpSpPr>
            <a:grpSpLocks/>
          </p:cNvGrpSpPr>
          <p:nvPr/>
        </p:nvGrpSpPr>
        <p:grpSpPr bwMode="auto">
          <a:xfrm rot="-2858646">
            <a:off x="203994" y="6460332"/>
            <a:ext cx="612775" cy="204787"/>
            <a:chOff x="1219599" y="5105047"/>
            <a:chExt cx="685008" cy="228602"/>
          </a:xfrm>
        </p:grpSpPr>
        <p:grpSp>
          <p:nvGrpSpPr>
            <p:cNvPr id="14356" name="Group 49"/>
            <p:cNvGrpSpPr>
              <a:grpSpLocks/>
            </p:cNvGrpSpPr>
            <p:nvPr/>
          </p:nvGrpSpPr>
          <p:grpSpPr bwMode="auto">
            <a:xfrm rot="6981886">
              <a:off x="1447801" y="4876845"/>
              <a:ext cx="228602" cy="685006"/>
              <a:chOff x="495304" y="4725194"/>
              <a:chExt cx="228600" cy="685006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91479" y="4955895"/>
                <a:ext cx="230373" cy="228927"/>
              </a:xfrm>
              <a:prstGeom prst="ellipse">
                <a:avLst/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492592" y="4841087"/>
                <a:ext cx="228927" cy="1773"/>
              </a:xfrm>
              <a:prstGeom prst="straightConnector1">
                <a:avLst/>
              </a:prstGeom>
              <a:ln w="41275">
                <a:solidFill>
                  <a:schemeClr val="bg1"/>
                </a:solidFill>
                <a:tailEnd type="stealth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14" idx="4"/>
              </p:cNvCxnSpPr>
              <p:nvPr/>
            </p:nvCxnSpPr>
            <p:spPr>
              <a:xfrm rot="5400000">
                <a:off x="495593" y="5290417"/>
                <a:ext cx="227153" cy="1772"/>
              </a:xfrm>
              <a:prstGeom prst="line">
                <a:avLst/>
              </a:prstGeom>
              <a:ln w="412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 rot="11486297">
              <a:off x="1334354" y="5110380"/>
              <a:ext cx="138421" cy="38986"/>
            </a:xfrm>
            <a:prstGeom prst="line">
              <a:avLst/>
            </a:prstGeom>
            <a:ln w="412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836613" y="892175"/>
            <a:ext cx="7470775" cy="5605463"/>
            <a:chOff x="750372" y="682753"/>
            <a:chExt cx="7643257" cy="5735668"/>
          </a:xfrm>
        </p:grpSpPr>
        <p:grpSp>
          <p:nvGrpSpPr>
            <p:cNvPr id="14341" name="Group 1"/>
            <p:cNvGrpSpPr>
              <a:grpSpLocks/>
            </p:cNvGrpSpPr>
            <p:nvPr/>
          </p:nvGrpSpPr>
          <p:grpSpPr bwMode="auto">
            <a:xfrm>
              <a:off x="750372" y="682753"/>
              <a:ext cx="7643257" cy="5733420"/>
              <a:chOff x="1177682" y="990600"/>
              <a:chExt cx="6975718" cy="5232680"/>
            </a:xfrm>
          </p:grpSpPr>
          <p:sp>
            <p:nvSpPr>
              <p:cNvPr id="14343" name="TextBox 7"/>
              <p:cNvSpPr txBox="1">
                <a:spLocks noChangeArrowheads="1"/>
              </p:cNvSpPr>
              <p:nvPr/>
            </p:nvSpPr>
            <p:spPr bwMode="auto">
              <a:xfrm>
                <a:off x="1177682" y="5992448"/>
                <a:ext cx="76174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AS15-1010</a:t>
                </a:r>
              </a:p>
            </p:txBody>
          </p:sp>
          <p:grpSp>
            <p:nvGrpSpPr>
              <p:cNvPr id="14344" name="Group 6"/>
              <p:cNvGrpSpPr>
                <a:grpSpLocks/>
              </p:cNvGrpSpPr>
              <p:nvPr/>
            </p:nvGrpSpPr>
            <p:grpSpPr bwMode="auto">
              <a:xfrm>
                <a:off x="1177682" y="990600"/>
                <a:ext cx="6975718" cy="5011196"/>
                <a:chOff x="1177682" y="990600"/>
                <a:chExt cx="6975718" cy="5011196"/>
              </a:xfrm>
            </p:grpSpPr>
            <p:pic>
              <p:nvPicPr>
                <p:cNvPr id="14345" name="Picture 11" descr="moonimage5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177682" y="990600"/>
                  <a:ext cx="6975718" cy="5011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480072" y="5632329"/>
                  <a:ext cx="1295533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47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1742377" y="5266678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25 km</a:t>
                  </a:r>
                </a:p>
              </p:txBody>
            </p:sp>
            <p:grpSp>
              <p:nvGrpSpPr>
                <p:cNvPr id="14348" name="Group 9"/>
                <p:cNvGrpSpPr>
                  <a:grpSpLocks/>
                </p:cNvGrpSpPr>
                <p:nvPr/>
              </p:nvGrpSpPr>
              <p:grpSpPr bwMode="auto">
                <a:xfrm>
                  <a:off x="1313127" y="11382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4349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4351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6" name="Oval 35"/>
                      <p:cNvSpPr/>
                      <p:nvPr/>
                    </p:nvSpPr>
                    <p:spPr>
                      <a:xfrm>
                        <a:off x="494598" y="4952337"/>
                        <a:ext cx="229834" cy="22811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7" name="Straight Arrow Connector 36"/>
                      <p:cNvCxnSpPr/>
                      <p:nvPr/>
                    </p:nvCxnSpPr>
                    <p:spPr>
                      <a:xfrm rot="5400000" flipH="1" flipV="1">
                        <a:off x="484148" y="4829315"/>
                        <a:ext cx="228111" cy="165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>
                        <a:stCxn id="36" idx="4"/>
                      </p:cNvCxnSpPr>
                      <p:nvPr/>
                    </p:nvCxnSpPr>
                    <p:spPr>
                      <a:xfrm rot="5400000">
                        <a:off x="504002" y="5279545"/>
                        <a:ext cx="226458" cy="165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 rot="11486297">
                      <a:off x="1334889" y="5108033"/>
                      <a:ext cx="138850" cy="3803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62" y="5935007"/>
                    <a:ext cx="302395" cy="3082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4342" name="TextBox 17"/>
            <p:cNvSpPr txBox="1">
              <a:spLocks noChangeArrowheads="1"/>
            </p:cNvSpPr>
            <p:nvPr/>
          </p:nvSpPr>
          <p:spPr bwMode="auto">
            <a:xfrm>
              <a:off x="6432427" y="61722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14340" name="TextBox 27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430213" y="950913"/>
            <a:ext cx="8283575" cy="5462587"/>
            <a:chOff x="443608" y="1031421"/>
            <a:chExt cx="8283832" cy="5463200"/>
          </a:xfrm>
        </p:grpSpPr>
        <p:grpSp>
          <p:nvGrpSpPr>
            <p:cNvPr id="15364" name="Group 1"/>
            <p:cNvGrpSpPr>
              <a:grpSpLocks/>
            </p:cNvGrpSpPr>
            <p:nvPr/>
          </p:nvGrpSpPr>
          <p:grpSpPr bwMode="auto">
            <a:xfrm>
              <a:off x="443608" y="1031421"/>
              <a:ext cx="8274928" cy="5455739"/>
              <a:chOff x="335672" y="761999"/>
              <a:chExt cx="8274928" cy="5455739"/>
            </a:xfrm>
          </p:grpSpPr>
          <p:sp>
            <p:nvSpPr>
              <p:cNvPr id="15366" name="TextBox 7"/>
              <p:cNvSpPr txBox="1">
                <a:spLocks noChangeArrowheads="1"/>
              </p:cNvSpPr>
              <p:nvPr/>
            </p:nvSpPr>
            <p:spPr bwMode="auto">
              <a:xfrm>
                <a:off x="348009" y="5971517"/>
                <a:ext cx="9412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A15_m_0424</a:t>
                </a:r>
              </a:p>
            </p:txBody>
          </p:sp>
          <p:grpSp>
            <p:nvGrpSpPr>
              <p:cNvPr id="15367" name="Group 10"/>
              <p:cNvGrpSpPr>
                <a:grpSpLocks/>
              </p:cNvGrpSpPr>
              <p:nvPr/>
            </p:nvGrpSpPr>
            <p:grpSpPr bwMode="auto">
              <a:xfrm>
                <a:off x="335672" y="761999"/>
                <a:ext cx="8274928" cy="5209519"/>
                <a:chOff x="335672" y="761999"/>
                <a:chExt cx="8274928" cy="5209519"/>
              </a:xfrm>
            </p:grpSpPr>
            <p:pic>
              <p:nvPicPr>
                <p:cNvPr id="15368" name="Picture 19" descr="moonimage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35672" y="761999"/>
                  <a:ext cx="8274928" cy="52095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10318" y="5558374"/>
                  <a:ext cx="900141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70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08819" y="5211993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10 km</a:t>
                  </a:r>
                </a:p>
              </p:txBody>
            </p:sp>
            <p:grpSp>
              <p:nvGrpSpPr>
                <p:cNvPr id="15372" name="Group 9"/>
                <p:cNvGrpSpPr>
                  <a:grpSpLocks/>
                </p:cNvGrpSpPr>
                <p:nvPr/>
              </p:nvGrpSpPr>
              <p:grpSpPr bwMode="auto">
                <a:xfrm>
                  <a:off x="460375" y="9144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537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5375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6436" y="4951788"/>
                        <a:ext cx="228445" cy="22836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4569" y="4828004"/>
                        <a:ext cx="228361" cy="177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5446" y="5280082"/>
                        <a:ext cx="226591" cy="177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475" y="5109652"/>
                      <a:ext cx="138079" cy="3719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931" y="5934759"/>
                    <a:ext cx="301639" cy="3078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5365" name="TextBox 17"/>
            <p:cNvSpPr txBox="1">
              <a:spLocks noChangeArrowheads="1"/>
            </p:cNvSpPr>
            <p:nvPr/>
          </p:nvSpPr>
          <p:spPr bwMode="auto">
            <a:xfrm>
              <a:off x="6777867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15363" name="TextBox 3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9"/>
          <p:cNvGrpSpPr>
            <a:grpSpLocks/>
          </p:cNvGrpSpPr>
          <p:nvPr/>
        </p:nvGrpSpPr>
        <p:grpSpPr bwMode="auto">
          <a:xfrm rot="6104895">
            <a:off x="807243" y="4310857"/>
            <a:ext cx="1903413" cy="927100"/>
            <a:chOff x="606190" y="4954587"/>
            <a:chExt cx="1903401" cy="927374"/>
          </a:xfrm>
        </p:grpSpPr>
        <p:grpSp>
          <p:nvGrpSpPr>
            <p:cNvPr id="16406" name="Group 10"/>
            <p:cNvGrpSpPr>
              <a:grpSpLocks/>
            </p:cNvGrpSpPr>
            <p:nvPr/>
          </p:nvGrpSpPr>
          <p:grpSpPr bwMode="auto">
            <a:xfrm rot="-10032269">
              <a:off x="606190" y="5679021"/>
              <a:ext cx="612775" cy="202940"/>
              <a:chOff x="1219599" y="5105047"/>
              <a:chExt cx="685008" cy="228602"/>
            </a:xfrm>
          </p:grpSpPr>
          <p:grpSp>
            <p:nvGrpSpPr>
              <p:cNvPr id="16408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3957" y="4954454"/>
                  <a:ext cx="228961" cy="228927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96134" y="4838829"/>
                  <a:ext cx="228926" cy="1789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97517" y="5288520"/>
                  <a:ext cx="227152" cy="178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888" y="5113163"/>
                <a:ext cx="138420" cy="39353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 rot="15495105">
              <a:off x="2205572" y="4953778"/>
              <a:ext cx="301714" cy="304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6931025" y="1090613"/>
            <a:ext cx="1428750" cy="54292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8" name="TextBox 21"/>
          <p:cNvSpPr txBox="1">
            <a:spLocks noChangeArrowheads="1"/>
          </p:cNvSpPr>
          <p:nvPr/>
        </p:nvSpPr>
        <p:spPr bwMode="auto">
          <a:xfrm rot="1189623">
            <a:off x="7472363" y="993775"/>
            <a:ext cx="744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40 km</a:t>
            </a:r>
          </a:p>
        </p:txBody>
      </p:sp>
      <p:grpSp>
        <p:nvGrpSpPr>
          <p:cNvPr id="16389" name="Group 6"/>
          <p:cNvGrpSpPr>
            <a:grpSpLocks/>
          </p:cNvGrpSpPr>
          <p:nvPr/>
        </p:nvGrpSpPr>
        <p:grpSpPr bwMode="auto">
          <a:xfrm>
            <a:off x="760413" y="912813"/>
            <a:ext cx="7620000" cy="5584825"/>
            <a:chOff x="760636" y="806397"/>
            <a:chExt cx="7620217" cy="5584243"/>
          </a:xfrm>
        </p:grpSpPr>
        <p:grpSp>
          <p:nvGrpSpPr>
            <p:cNvPr id="16391" name="Group 2"/>
            <p:cNvGrpSpPr>
              <a:grpSpLocks/>
            </p:cNvGrpSpPr>
            <p:nvPr/>
          </p:nvGrpSpPr>
          <p:grpSpPr bwMode="auto">
            <a:xfrm>
              <a:off x="760636" y="806397"/>
              <a:ext cx="7613281" cy="5581351"/>
              <a:chOff x="1056642" y="806397"/>
              <a:chExt cx="7230004" cy="5300368"/>
            </a:xfrm>
          </p:grpSpPr>
          <p:sp>
            <p:nvSpPr>
              <p:cNvPr id="16393" name="TextBox 7"/>
              <p:cNvSpPr txBox="1">
                <a:spLocks noChangeArrowheads="1"/>
              </p:cNvSpPr>
              <p:nvPr/>
            </p:nvSpPr>
            <p:spPr bwMode="auto">
              <a:xfrm>
                <a:off x="1057937" y="5872940"/>
                <a:ext cx="679251" cy="23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15</a:t>
                </a:r>
              </a:p>
            </p:txBody>
          </p:sp>
          <p:grpSp>
            <p:nvGrpSpPr>
              <p:cNvPr id="16394" name="Group 9"/>
              <p:cNvGrpSpPr>
                <a:grpSpLocks/>
              </p:cNvGrpSpPr>
              <p:nvPr/>
            </p:nvGrpSpPr>
            <p:grpSpPr bwMode="auto">
              <a:xfrm>
                <a:off x="1056642" y="806397"/>
                <a:ext cx="7230004" cy="5220304"/>
                <a:chOff x="1056642" y="806397"/>
                <a:chExt cx="7230004" cy="5220304"/>
              </a:xfrm>
            </p:grpSpPr>
            <p:pic>
              <p:nvPicPr>
                <p:cNvPr id="16395" name="Picture 1"/>
                <p:cNvPicPr>
                  <a:picLocks noChangeAspect="1" noChangeArrowheads="1"/>
                </p:cNvPicPr>
                <p:nvPr/>
              </p:nvPicPr>
              <p:blipFill>
                <a:blip r:embed="rId3">
                  <a:grayscl/>
                </a:blip>
                <a:srcRect t="4999" b="16679"/>
                <a:stretch>
                  <a:fillRect/>
                </a:stretch>
              </p:blipFill>
              <p:spPr bwMode="auto">
                <a:xfrm>
                  <a:off x="1056642" y="806397"/>
                  <a:ext cx="7230004" cy="5061003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grpSp>
              <p:nvGrpSpPr>
                <p:cNvPr id="16396" name="Group 1"/>
                <p:cNvGrpSpPr>
                  <a:grpSpLocks/>
                </p:cNvGrpSpPr>
                <p:nvPr/>
              </p:nvGrpSpPr>
              <p:grpSpPr bwMode="auto">
                <a:xfrm>
                  <a:off x="1146175" y="914400"/>
                  <a:ext cx="301625" cy="614363"/>
                  <a:chOff x="1017234" y="1066799"/>
                  <a:chExt cx="301625" cy="614363"/>
                </a:xfrm>
              </p:grpSpPr>
              <p:grpSp>
                <p:nvGrpSpPr>
                  <p:cNvPr id="16399" name="Group 10"/>
                  <p:cNvGrpSpPr>
                    <a:grpSpLocks/>
                  </p:cNvGrpSpPr>
                  <p:nvPr/>
                </p:nvGrpSpPr>
                <p:grpSpPr bwMode="auto">
                  <a:xfrm rot="3807474">
                    <a:off x="880815" y="12715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6401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8" name="Oval 37"/>
                      <p:cNvSpPr/>
                      <p:nvPr/>
                    </p:nvSpPr>
                    <p:spPr>
                      <a:xfrm>
                        <a:off x="496346" y="4954126"/>
                        <a:ext cx="228714" cy="226902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9" name="Straight Arrow Connector 38"/>
                      <p:cNvCxnSpPr/>
                      <p:nvPr/>
                    </p:nvCxnSpPr>
                    <p:spPr>
                      <a:xfrm rot="5400000" flipH="1" flipV="1">
                        <a:off x="490413" y="4831408"/>
                        <a:ext cx="226902" cy="168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>
                        <a:stCxn id="38" idx="4"/>
                      </p:cNvCxnSpPr>
                      <p:nvPr/>
                    </p:nvCxnSpPr>
                    <p:spPr>
                      <a:xfrm rot="5400000">
                        <a:off x="508371" y="5277704"/>
                        <a:ext cx="225222" cy="168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7" name="Straight Connector 36"/>
                    <p:cNvCxnSpPr/>
                    <p:nvPr/>
                  </p:nvCxnSpPr>
                  <p:spPr>
                    <a:xfrm rot="11486297">
                      <a:off x="1332670" y="5110572"/>
                      <a:ext cx="137822" cy="3699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6650" y="1228625"/>
                    <a:ext cx="301524" cy="3075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cxnSp>
              <p:nvCxnSpPr>
                <p:cNvPr id="41" name="Straight Connector 40"/>
                <p:cNvCxnSpPr/>
                <p:nvPr/>
              </p:nvCxnSpPr>
              <p:spPr>
                <a:xfrm rot="7800000">
                  <a:off x="1551206" y="4969921"/>
                  <a:ext cx="960229" cy="1153331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398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1694156" y="5200841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40 km</a:t>
                  </a:r>
                </a:p>
              </p:txBody>
            </p:sp>
          </p:grpSp>
        </p:grpSp>
        <p:sp>
          <p:nvSpPr>
            <p:cNvPr id="16392" name="TextBox 17"/>
            <p:cNvSpPr txBox="1">
              <a:spLocks noChangeArrowheads="1"/>
            </p:cNvSpPr>
            <p:nvPr/>
          </p:nvSpPr>
          <p:spPr bwMode="auto">
            <a:xfrm>
              <a:off x="6431280" y="614441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16390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49"/>
          <p:cNvGrpSpPr>
            <a:grpSpLocks/>
          </p:cNvGrpSpPr>
          <p:nvPr/>
        </p:nvGrpSpPr>
        <p:grpSpPr bwMode="auto">
          <a:xfrm rot="4245022">
            <a:off x="449263" y="5149850"/>
            <a:ext cx="204788" cy="611187"/>
            <a:chOff x="495304" y="4725194"/>
            <a:chExt cx="228600" cy="685006"/>
          </a:xfrm>
        </p:grpSpPr>
        <p:sp>
          <p:nvSpPr>
            <p:cNvPr id="14" name="Oval 13"/>
            <p:cNvSpPr/>
            <p:nvPr/>
          </p:nvSpPr>
          <p:spPr>
            <a:xfrm>
              <a:off x="494671" y="4954910"/>
              <a:ext cx="230372" cy="229522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494100" y="4842283"/>
              <a:ext cx="229522" cy="1773"/>
            </a:xfrm>
            <a:prstGeom prst="straightConnector1">
              <a:avLst/>
            </a:prstGeom>
            <a:ln w="41275">
              <a:solidFill>
                <a:schemeClr val="bg1"/>
              </a:solidFill>
              <a:tailEnd type="stealth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6768" y="5290500"/>
              <a:ext cx="227742" cy="1773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 bwMode="auto">
          <a:xfrm rot="8749433">
            <a:off x="758825" y="5740400"/>
            <a:ext cx="123825" cy="34925"/>
          </a:xfrm>
          <a:prstGeom prst="line">
            <a:avLst/>
          </a:prstGeom>
          <a:ln w="412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19200" y="5562600"/>
            <a:ext cx="301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" dist="12700" dir="2700000" algn="tl" rotWithShape="0">
              <a:prstClr val="black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066925" y="5572125"/>
            <a:ext cx="1857375" cy="381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4" name="TextBox 20"/>
          <p:cNvSpPr txBox="1">
            <a:spLocks noChangeArrowheads="1"/>
          </p:cNvSpPr>
          <p:nvPr/>
        </p:nvSpPr>
        <p:spPr bwMode="auto">
          <a:xfrm>
            <a:off x="2667000" y="5181600"/>
            <a:ext cx="81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20 km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rot="16200000" flipV="1">
            <a:off x="1301750" y="5480050"/>
            <a:ext cx="234950" cy="0"/>
          </a:xfrm>
          <a:prstGeom prst="straightConnector1">
            <a:avLst/>
          </a:prstGeom>
          <a:ln w="41275">
            <a:solidFill>
              <a:schemeClr val="bg1"/>
            </a:solidFill>
            <a:tailEnd type="stealth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rot="16200000" flipH="1">
            <a:off x="1333500" y="5876925"/>
            <a:ext cx="171450" cy="0"/>
          </a:xfrm>
          <a:prstGeom prst="line">
            <a:avLst/>
          </a:prstGeom>
          <a:ln w="412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17" name="Group 4"/>
          <p:cNvGrpSpPr>
            <a:grpSpLocks/>
          </p:cNvGrpSpPr>
          <p:nvPr/>
        </p:nvGrpSpPr>
        <p:grpSpPr bwMode="auto">
          <a:xfrm>
            <a:off x="742950" y="884238"/>
            <a:ext cx="7658100" cy="5613400"/>
            <a:chOff x="701424" y="692642"/>
            <a:chExt cx="7735309" cy="5669899"/>
          </a:xfrm>
        </p:grpSpPr>
        <p:grpSp>
          <p:nvGrpSpPr>
            <p:cNvPr id="17419" name="Group 3"/>
            <p:cNvGrpSpPr>
              <a:grpSpLocks/>
            </p:cNvGrpSpPr>
            <p:nvPr/>
          </p:nvGrpSpPr>
          <p:grpSpPr bwMode="auto">
            <a:xfrm>
              <a:off x="701424" y="692642"/>
              <a:ext cx="7733048" cy="5659354"/>
              <a:chOff x="757578" y="910787"/>
              <a:chExt cx="7395822" cy="5412559"/>
            </a:xfrm>
          </p:grpSpPr>
          <p:sp>
            <p:nvSpPr>
              <p:cNvPr id="17421" name="TextBox 7"/>
              <p:cNvSpPr txBox="1">
                <a:spLocks noChangeArrowheads="1"/>
              </p:cNvSpPr>
              <p:nvPr/>
            </p:nvSpPr>
            <p:spPr bwMode="auto">
              <a:xfrm>
                <a:off x="779141" y="6087862"/>
                <a:ext cx="684069" cy="235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15</a:t>
                </a:r>
              </a:p>
            </p:txBody>
          </p:sp>
          <p:grpSp>
            <p:nvGrpSpPr>
              <p:cNvPr id="17422" name="Group 7"/>
              <p:cNvGrpSpPr>
                <a:grpSpLocks/>
              </p:cNvGrpSpPr>
              <p:nvPr/>
            </p:nvGrpSpPr>
            <p:grpSpPr bwMode="auto">
              <a:xfrm>
                <a:off x="757578" y="910787"/>
                <a:ext cx="7395822" cy="5177075"/>
                <a:chOff x="1219200" y="1287262"/>
                <a:chExt cx="6858000" cy="4800600"/>
              </a:xfrm>
            </p:grpSpPr>
            <p:pic>
              <p:nvPicPr>
                <p:cNvPr id="17423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32626"/>
                <a:stretch>
                  <a:fillRect/>
                </a:stretch>
              </p:blipFill>
              <p:spPr bwMode="auto">
                <a:xfrm>
                  <a:off x="1219200" y="1287262"/>
                  <a:ext cx="6858000" cy="4800600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grpSp>
              <p:nvGrpSpPr>
                <p:cNvPr id="17424" name="Group 6"/>
                <p:cNvGrpSpPr>
                  <a:grpSpLocks/>
                </p:cNvGrpSpPr>
                <p:nvPr/>
              </p:nvGrpSpPr>
              <p:grpSpPr bwMode="auto">
                <a:xfrm>
                  <a:off x="1361134" y="5295366"/>
                  <a:ext cx="1462088" cy="406613"/>
                  <a:chOff x="1361134" y="5295366"/>
                  <a:chExt cx="1462088" cy="406613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 flipH="1">
                    <a:off x="1361405" y="5701255"/>
                    <a:ext cx="1461875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434" name="Text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2043" y="5295366"/>
                    <a:ext cx="769763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solidFill>
                          <a:schemeClr val="bg1"/>
                        </a:solidFill>
                      </a:rPr>
                      <a:t>20 km</a:t>
                    </a:r>
                  </a:p>
                </p:txBody>
              </p:sp>
            </p:grpSp>
            <p:grpSp>
              <p:nvGrpSpPr>
                <p:cNvPr id="17425" name="Group 9"/>
                <p:cNvGrpSpPr>
                  <a:grpSpLocks/>
                </p:cNvGrpSpPr>
                <p:nvPr/>
              </p:nvGrpSpPr>
              <p:grpSpPr bwMode="auto">
                <a:xfrm>
                  <a:off x="1292225" y="1478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7426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742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1" name="Oval 30"/>
                      <p:cNvSpPr/>
                      <p:nvPr/>
                    </p:nvSpPr>
                    <p:spPr>
                      <a:xfrm>
                        <a:off x="495104" y="4951235"/>
                        <a:ext cx="228424" cy="22831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2" name="Straight Arrow Connector 31"/>
                      <p:cNvCxnSpPr/>
                      <p:nvPr/>
                    </p:nvCxnSpPr>
                    <p:spPr>
                      <a:xfrm rot="5400000" flipH="1" flipV="1">
                        <a:off x="483370" y="4826900"/>
                        <a:ext cx="228319" cy="158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/>
                      <p:cNvCxnSpPr>
                        <a:stCxn id="31" idx="4"/>
                      </p:cNvCxnSpPr>
                      <p:nvPr/>
                    </p:nvCxnSpPr>
                    <p:spPr>
                      <a:xfrm rot="5400000">
                        <a:off x="504268" y="5279355"/>
                        <a:ext cx="226734" cy="158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 rot="11486297">
                      <a:off x="1337062" y="5107531"/>
                      <a:ext cx="137943" cy="3807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718" y="5934289"/>
                    <a:ext cx="301481" cy="30700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7420" name="TextBox 17"/>
            <p:cNvSpPr txBox="1">
              <a:spLocks noChangeArrowheads="1"/>
            </p:cNvSpPr>
            <p:nvPr/>
          </p:nvSpPr>
          <p:spPr bwMode="auto">
            <a:xfrm>
              <a:off x="6487160" y="61163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17418" name="TextBox 3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14944</TotalTime>
  <Words>106</Words>
  <Application>Microsoft Office PowerPoint</Application>
  <PresentationFormat>On-screen Show (4:3)</PresentationFormat>
  <Paragraphs>43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dcterms:created xsi:type="dcterms:W3CDTF">2011-01-12T13:58:00Z</dcterms:created>
  <dcterms:modified xsi:type="dcterms:W3CDTF">2013-05-02T15:39:41Z</dcterms:modified>
</cp:coreProperties>
</file>